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21.png" ContentType="image/png"/>
  <Override PartName="/ppt/media/image6.jpeg" ContentType="image/jpeg"/>
  <Override PartName="/ppt/media/image5.png" ContentType="image/png"/>
  <Override PartName="/ppt/media/image7.png" ContentType="image/png"/>
  <Override PartName="/ppt/media/image8.jpeg" ContentType="image/jpeg"/>
  <Override PartName="/ppt/media/image9.png" ContentType="image/png"/>
  <Override PartName="/ppt/media/image10.jpeg" ContentType="image/jpeg"/>
  <Override PartName="/ppt/media/image11.png" ContentType="image/png"/>
  <Override PartName="/ppt/media/image12.jpeg" ContentType="image/jpeg"/>
  <Override PartName="/ppt/media/image13.png" ContentType="image/png"/>
  <Override PartName="/ppt/media/image14.jpeg" ContentType="image/jpeg"/>
  <Override PartName="/ppt/media/image15.png" ContentType="image/png"/>
  <Override PartName="/ppt/media/image16.jpeg" ContentType="image/jpeg"/>
  <Override PartName="/ppt/media/image17.png" ContentType="image/png"/>
  <Override PartName="/ppt/media/image18.jpeg" ContentType="image/jpeg"/>
  <Override PartName="/ppt/media/image19.jpeg" ContentType="image/jpeg"/>
  <Override PartName="/ppt/media/image22.png" ContentType="image/png"/>
  <Override PartName="/ppt/media/image20.jpeg" ContentType="image/jpeg"/>
  <Override PartName="/ppt/media/image23.jpeg" ContentType="image/jpeg"/>
  <Override PartName="/ppt/media/image24.png" ContentType="image/png"/>
  <Override PartName="/ppt/media/image25.jpeg" ContentType="image/jpeg"/>
  <Override PartName="/ppt/media/image27.png" ContentType="image/png"/>
  <Override PartName="/ppt/media/image26.jpeg" ContentType="image/jpeg"/>
  <Override PartName="/ppt/media/image2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DB5EA511-AC08-4E76-A46D-61A5325A7B0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29.3.22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293096D1-B378-41DC-AA9A-D44FD08BF101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224F025E-76F2-494F-B64C-773A7CE37E53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29.3.22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9C2ED118-6E38-4667-B264-E364BF659004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4648453F-F37F-4DBC-B8F9-24C45EA1C080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29.3.22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EBF175EC-A0B7-4499-94A1-971F80AA9749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5E80A396-91F5-46FD-B711-C774B7AB69A7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29.3.22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7582A788-5346-4006-96D6-E655F31332B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785A09F2-9D33-46B5-B40A-CDB3B016B8D2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29.3.22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2BE116A9-BEC5-4387-93F8-3347474F07CB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4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5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slideLayout" Target="../slideLayouts/slideLayout5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4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2123640" y="332640"/>
            <a:ext cx="6334200" cy="1295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953735"/>
                </a:solidFill>
                <a:latin typeface="Times New Roman"/>
              </a:rPr>
              <a:t> </a:t>
            </a:r>
            <a:r>
              <a:rPr b="0" lang="ru-RU" sz="1400" spc="-1" strike="noStrike">
                <a:solidFill>
                  <a:srgbClr val="4f6228"/>
                </a:solidFill>
                <a:latin typeface="Times New Roman"/>
              </a:rPr>
              <a:t>Татарстан Республикасы  Азнакай муниципаль районы  Катнаш төрдэге 9нчы «Салават купере» балалар    бакчасы мәктәпкәче     белем бирү  учреждениясе.</a:t>
            </a:r>
            <a:endParaRPr b="0" lang="ru-RU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ubTitle"/>
          </p:nvPr>
        </p:nvSpPr>
        <p:spPr>
          <a:xfrm>
            <a:off x="2123640" y="2493000"/>
            <a:ext cx="5648400" cy="3145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5000"/>
          </a:bodyPr>
          <a:p>
            <a:pPr algn="ctr">
              <a:lnSpc>
                <a:spcPct val="100000"/>
              </a:lnSpc>
              <a:spcBef>
                <a:spcPts val="879"/>
              </a:spcBef>
              <a:buNone/>
              <a:tabLst>
                <a:tab algn="l" pos="0"/>
              </a:tabLst>
            </a:pPr>
            <a:r>
              <a:rPr b="1" lang="tt-RU" sz="4400" spc="-1" strike="noStrike">
                <a:solidFill>
                  <a:srgbClr val="4f6228"/>
                </a:solidFill>
                <a:latin typeface="Times New Roman"/>
              </a:rPr>
              <a:t>Проект</a:t>
            </a: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79"/>
              </a:spcBef>
              <a:buNone/>
              <a:tabLst>
                <a:tab algn="l" pos="0"/>
              </a:tabLst>
            </a:pPr>
            <a:r>
              <a:rPr b="1" lang="tt-RU" sz="4400" spc="-1" strike="noStrike">
                <a:solidFill>
                  <a:srgbClr val="4f6228"/>
                </a:solidFill>
                <a:latin typeface="Times New Roman"/>
              </a:rPr>
              <a:t>“</a:t>
            </a:r>
            <a:r>
              <a:rPr b="1" lang="tt-RU" sz="4400" spc="-1" strike="noStrike">
                <a:solidFill>
                  <a:srgbClr val="4f6228"/>
                </a:solidFill>
                <a:latin typeface="Times New Roman"/>
              </a:rPr>
              <a:t>Әниемә кулъяулык”</a:t>
            </a: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rgbClr val="4f6228"/>
                </a:solidFill>
                <a:latin typeface="Times New Roman"/>
              </a:rPr>
              <a:t>Төзеде:   Ахунзянова Светлана Юрьевна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208" name="Picture 2" descr="https://im0-tub-ru.yandex.net/i?id=920822e80c5fa25a66f86472b3820f8b-l&amp;n=13"/>
          <p:cNvPicPr/>
          <p:nvPr/>
        </p:nvPicPr>
        <p:blipFill>
          <a:blip r:embed="rId1"/>
          <a:srcRect l="7574" t="0" r="25005" b="86752"/>
          <a:stretch/>
        </p:blipFill>
        <p:spPr>
          <a:xfrm rot="16200000">
            <a:off x="-2819160" y="2835360"/>
            <a:ext cx="6857640" cy="118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31" name="Picture 2" descr="C:\Users\1\Desktop\20220315_100418.jpg"/>
          <p:cNvPicPr/>
          <p:nvPr/>
        </p:nvPicPr>
        <p:blipFill>
          <a:blip r:embed="rId2"/>
          <a:srcRect l="0" t="0" r="0" b="5131"/>
          <a:stretch/>
        </p:blipFill>
        <p:spPr>
          <a:xfrm>
            <a:off x="2411640" y="377280"/>
            <a:ext cx="5832360" cy="614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2483640" y="274680"/>
            <a:ext cx="6202800" cy="417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1800" spc="-1" strike="noStrike">
                <a:solidFill>
                  <a:srgbClr val="4f6228"/>
                </a:solidFill>
                <a:latin typeface="Times New Roman"/>
              </a:rPr>
              <a:t>2 Төп этап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3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34" name="Picture 2" descr="C:\Users\1\Desktop\20220315_101143.jpg"/>
          <p:cNvPicPr/>
          <p:nvPr/>
        </p:nvPicPr>
        <p:blipFill>
          <a:blip r:embed="rId2"/>
          <a:stretch/>
        </p:blipFill>
        <p:spPr>
          <a:xfrm>
            <a:off x="2123640" y="1052640"/>
            <a:ext cx="5832360" cy="52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417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1800" spc="-1" strike="noStrike">
                <a:solidFill>
                  <a:srgbClr val="4f6228"/>
                </a:solidFill>
                <a:latin typeface="Times New Roman"/>
              </a:rPr>
              <a:t>Балалар чигәргә өйрәнәләр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6" name="Picture 2" descr="C:\Users\1\Desktop\20220315_101229.jpg"/>
          <p:cNvPicPr/>
          <p:nvPr/>
        </p:nvPicPr>
        <p:blipFill>
          <a:blip r:embed="rId1"/>
          <a:stretch/>
        </p:blipFill>
        <p:spPr>
          <a:xfrm>
            <a:off x="1475640" y="1340640"/>
            <a:ext cx="3637080" cy="4392000"/>
          </a:xfrm>
          <a:prstGeom prst="rect">
            <a:avLst/>
          </a:prstGeom>
          <a:ln w="0">
            <a:noFill/>
          </a:ln>
        </p:spPr>
      </p:pic>
      <p:pic>
        <p:nvPicPr>
          <p:cNvPr id="237" name="Picture 3" descr="C:\Users\1\Desktop\20220315_101312.jpg"/>
          <p:cNvPicPr/>
          <p:nvPr/>
        </p:nvPicPr>
        <p:blipFill>
          <a:blip r:embed="rId2"/>
          <a:stretch/>
        </p:blipFill>
        <p:spPr>
          <a:xfrm>
            <a:off x="5292000" y="1340640"/>
            <a:ext cx="3563640" cy="4436280"/>
          </a:xfrm>
          <a:prstGeom prst="rect">
            <a:avLst/>
          </a:prstGeom>
          <a:ln w="0">
            <a:noFill/>
          </a:ln>
        </p:spPr>
      </p:pic>
      <p:pic>
        <p:nvPicPr>
          <p:cNvPr id="238" name="Picture 2" descr=""/>
          <p:cNvPicPr/>
          <p:nvPr/>
        </p:nvPicPr>
        <p:blipFill>
          <a:blip r:embed="rId3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2267640" y="274680"/>
            <a:ext cx="6418800" cy="489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3000"/>
          </a:bodyPr>
          <a:p>
            <a:pPr algn="ctr">
              <a:lnSpc>
                <a:spcPct val="100000"/>
              </a:lnSpc>
              <a:buNone/>
            </a:pPr>
            <a:r>
              <a:rPr b="0" lang="tt-RU" sz="2800" spc="-1" strike="noStrike">
                <a:solidFill>
                  <a:srgbClr val="4f6228"/>
                </a:solidFill>
                <a:latin typeface="Times New Roman"/>
              </a:rPr>
              <a:t>Йомгаклау этабы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0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41" name="Picture 2" descr="C:\Users\1\Desktop\20220221_110837.jpg"/>
          <p:cNvPicPr/>
          <p:nvPr/>
        </p:nvPicPr>
        <p:blipFill>
          <a:blip r:embed="rId2"/>
          <a:srcRect l="0" t="0" r="1075" b="18995"/>
          <a:stretch/>
        </p:blipFill>
        <p:spPr>
          <a:xfrm>
            <a:off x="1907640" y="836640"/>
            <a:ext cx="6624360" cy="554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2627640" y="274680"/>
            <a:ext cx="6058800" cy="63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2800" spc="-1" strike="noStrike">
                <a:solidFill>
                  <a:srgbClr val="4f6228"/>
                </a:solidFill>
                <a:latin typeface="Times New Roman"/>
              </a:rPr>
              <a:t>Әниләргә кулъяулыклар бүләк итү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3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44" name="Picture 2" descr="C:\Users\1\Desktop\IMG-20220315-WA0009.jpg"/>
          <p:cNvPicPr/>
          <p:nvPr/>
        </p:nvPicPr>
        <p:blipFill>
          <a:blip r:embed="rId2"/>
          <a:srcRect l="0" t="9449" r="0" b="22978"/>
          <a:stretch/>
        </p:blipFill>
        <p:spPr>
          <a:xfrm>
            <a:off x="1475640" y="1700640"/>
            <a:ext cx="3456000" cy="3744000"/>
          </a:xfrm>
          <a:prstGeom prst="rect">
            <a:avLst/>
          </a:prstGeom>
          <a:ln w="0">
            <a:noFill/>
          </a:ln>
        </p:spPr>
      </p:pic>
      <p:pic>
        <p:nvPicPr>
          <p:cNvPr id="245" name="Picture 3" descr="C:\Users\1\Desktop\IMG-20220315-WA0010.jpg"/>
          <p:cNvPicPr/>
          <p:nvPr/>
        </p:nvPicPr>
        <p:blipFill>
          <a:blip r:embed="rId3"/>
          <a:srcRect l="0" t="14855" r="0" b="22978"/>
          <a:stretch/>
        </p:blipFill>
        <p:spPr>
          <a:xfrm>
            <a:off x="5148000" y="1700640"/>
            <a:ext cx="3816000" cy="37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2267640" y="274680"/>
            <a:ext cx="6418800" cy="849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2800" spc="-1" strike="noStrike">
                <a:solidFill>
                  <a:srgbClr val="4f6228"/>
                </a:solidFill>
                <a:latin typeface="Times New Roman"/>
              </a:rPr>
              <a:t>Игътибарыгыз  өчен рәхмәт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7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48" name="Picture 2" descr="C:\Users\1\Desktop\2022-03-15-15-40-16.jpg"/>
          <p:cNvPicPr/>
          <p:nvPr/>
        </p:nvPicPr>
        <p:blipFill>
          <a:blip r:embed="rId2"/>
          <a:stretch/>
        </p:blipFill>
        <p:spPr>
          <a:xfrm>
            <a:off x="2195640" y="1556640"/>
            <a:ext cx="5983560" cy="4525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2339640" y="274680"/>
            <a:ext cx="6346800" cy="921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4f6228"/>
                </a:solidFill>
                <a:latin typeface="Times New Roman"/>
              </a:rPr>
              <a:t>Пр</a:t>
            </a:r>
            <a:r>
              <a:rPr b="0" lang="tt-RU" sz="3200" spc="-1" strike="noStrike">
                <a:solidFill>
                  <a:srgbClr val="4f6228"/>
                </a:solidFill>
                <a:latin typeface="Times New Roman"/>
              </a:rPr>
              <a:t>оектның актуал</a:t>
            </a:r>
            <a:r>
              <a:rPr b="0" lang="ru-RU" sz="3200" spc="-1" strike="noStrike">
                <a:solidFill>
                  <a:srgbClr val="4f6228"/>
                </a:solidFill>
                <a:latin typeface="Times New Roman"/>
              </a:rPr>
              <a:t>ь</a:t>
            </a:r>
            <a:r>
              <a:rPr b="0" lang="tt-RU" sz="3200" spc="-1" strike="noStrike">
                <a:solidFill>
                  <a:srgbClr val="4f6228"/>
                </a:solidFill>
                <a:latin typeface="Times New Roman"/>
              </a:rPr>
              <a:t>леге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1681200" y="1594440"/>
            <a:ext cx="713880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      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Элек-электән үк татар гаиләсендә булган милли йолаларны  (чигү, кул эшләре) хәзерге яшь</a:t>
            </a: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 буынга ихтирам, һөрмәткә лаек булган матур тради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ц</a:t>
            </a: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ия саклансын иде. М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илли бизәкләр белән чигелгән сөлгеләр, кулъ</a:t>
            </a: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яулыклар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 юкка чыгып бара. Ләкин шунсы куандыра, калфак һәм түбәтәй чигү  алга китте. 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Балаларны халкыбызның күңел бизәкләре белән якыннан таныштыру, нәфис бизәлешенә соклану, эстетик завык аша әхлак тәрбиясе бирү – көн дә актуаль </a:t>
            </a: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булып кала.  Шуңа күрә дә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 без балаларга кулъ</a:t>
            </a: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яулык </a:t>
            </a:r>
            <a:r>
              <a:rPr b="0" lang="ru-RU" sz="2000" spc="-1" strike="noStrike">
                <a:solidFill>
                  <a:srgbClr val="4f6228"/>
                </a:solidFill>
                <a:latin typeface="Times New Roman"/>
              </a:rPr>
              <a:t> чигәргә өйрәтү максатын куйдык. 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1" name="Picture 2" descr=""/>
          <p:cNvPicPr/>
          <p:nvPr/>
        </p:nvPicPr>
        <p:blipFill>
          <a:blip r:embed="rId1"/>
          <a:stretch/>
        </p:blipFill>
        <p:spPr>
          <a:xfrm>
            <a:off x="10080" y="20520"/>
            <a:ext cx="11822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2771640" y="274680"/>
            <a:ext cx="591480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3200" spc="-1" strike="noStrike">
                <a:solidFill>
                  <a:srgbClr val="4f6228"/>
                </a:solidFill>
                <a:latin typeface="Times New Roman"/>
              </a:rPr>
              <a:t>Проектның максаты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1465200" y="1440000"/>
            <a:ext cx="699480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5000"/>
          </a:bodyPr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      </a:t>
            </a: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Милли бизәкләр куллану аша балаларда татар халкының сәнгатенә, мәдәниятнең бай тарихына кызыксыну уяту, ихтирам тәрбияләү. 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ru-RU" sz="4200" spc="-1" strike="noStrike">
                <a:solidFill>
                  <a:srgbClr val="4f6228"/>
                </a:solidFill>
                <a:latin typeface="Times New Roman"/>
              </a:rPr>
              <a:t>Бурычлар:</a:t>
            </a:r>
            <a:endParaRPr b="0" lang="ru-RU" sz="42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 </a:t>
            </a: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- татар халык бизәкләре турында белемнәрне арттыру, системага салу;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-чигү күнекмәләрен  үстерү, иҗади карашны киңәйтү, милли орнамент исемнәрен, бизәлешләрен сөйләмдә әйтүне активлаштыру;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-бизәкләрдә элементларның һәм төсләрнең гормонияле берләшүе аша эстетик зәвык тәрбияләү.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4" name="Picture 2" descr=""/>
          <p:cNvPicPr/>
          <p:nvPr/>
        </p:nvPicPr>
        <p:blipFill>
          <a:blip r:embed="rId1"/>
          <a:stretch/>
        </p:blipFill>
        <p:spPr>
          <a:xfrm>
            <a:off x="33480" y="-23760"/>
            <a:ext cx="11822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Picture 2" descr=""/>
          <p:cNvPicPr/>
          <p:nvPr/>
        </p:nvPicPr>
        <p:blipFill>
          <a:blip r:embed="rId1"/>
          <a:stretch/>
        </p:blipFill>
        <p:spPr>
          <a:xfrm>
            <a:off x="24120" y="0"/>
            <a:ext cx="1182240" cy="6857640"/>
          </a:xfrm>
          <a:prstGeom prst="rect">
            <a:avLst/>
          </a:prstGeom>
          <a:ln w="0">
            <a:noFill/>
          </a:ln>
        </p:spPr>
      </p:pic>
      <p:sp>
        <p:nvSpPr>
          <p:cNvPr id="216" name="Прямоугольник 1"/>
          <p:cNvSpPr/>
          <p:nvPr/>
        </p:nvSpPr>
        <p:spPr>
          <a:xfrm>
            <a:off x="1619640" y="620640"/>
            <a:ext cx="6840360" cy="74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i="1" lang="ru-RU" sz="2400" spc="-1" strike="noStrike">
                <a:solidFill>
                  <a:srgbClr val="4f6228"/>
                </a:solidFill>
                <a:latin typeface="Times New Roman"/>
              </a:rPr>
              <a:t>Проектның төре</a:t>
            </a: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:  Танып белү. Иҗади.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i="1" lang="ru-RU" sz="2400" spc="-1" strike="noStrike">
                <a:solidFill>
                  <a:srgbClr val="4f6228"/>
                </a:solidFill>
                <a:latin typeface="Times New Roman"/>
              </a:rPr>
              <a:t>Проектның тормышка ашыру вакыты</a:t>
            </a: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: кыска  вакытлы проект.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Февраль,  2022ел.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i="1" lang="ru-RU" sz="2400" spc="-1" strike="noStrike">
                <a:solidFill>
                  <a:srgbClr val="4f6228"/>
                </a:solidFill>
                <a:latin typeface="Times New Roman"/>
              </a:rPr>
              <a:t>Проектта катнашучылар</a:t>
            </a:r>
            <a:r>
              <a:rPr b="0" lang="ru-RU" sz="2400" spc="-1" strike="noStrike">
                <a:solidFill>
                  <a:srgbClr val="4f6228"/>
                </a:solidFill>
                <a:latin typeface="Times New Roman"/>
              </a:rPr>
              <a:t>: мәктәпкә әзерлек төркеме балалары, ата-аналар, төркем тәрбиячеләре.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i="1" lang="tt-RU" sz="2400" spc="-1" strike="noStrike">
                <a:solidFill>
                  <a:srgbClr val="4f6228"/>
                </a:solidFill>
                <a:latin typeface="Times New Roman"/>
              </a:rPr>
              <a:t>Көтелгән нәтиҗә:</a:t>
            </a:r>
            <a:endParaRPr b="0" lang="ru-RU" sz="24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4f6228"/>
              </a:buClr>
              <a:buFont typeface="StarSymbol"/>
              <a:buChar char="-"/>
            </a:pP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 </a:t>
            </a: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балаларның татар халык бизәкләрен танып белүләрен;</a:t>
            </a:r>
            <a:endParaRPr b="0" lang="ru-RU" sz="24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4f6228"/>
              </a:buClr>
              <a:buFont typeface="StarSymbol"/>
              <a:buChar char="-"/>
            </a:pP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бизәкләрдә элементларның һәм төсләрнең гормонияле берләшүе аша эстетик зәвык булдыру;</a:t>
            </a:r>
            <a:endParaRPr b="0" lang="ru-RU" sz="2400" spc="-1" strike="noStrike"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4f6228"/>
              </a:buClr>
              <a:buFont typeface="StarSymbol"/>
              <a:buChar char="-"/>
            </a:pP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 </a:t>
            </a:r>
            <a:r>
              <a:rPr b="0" lang="tt-RU" sz="2400" spc="-1" strike="noStrike">
                <a:solidFill>
                  <a:srgbClr val="4f6228"/>
                </a:solidFill>
                <a:latin typeface="Times New Roman"/>
              </a:rPr>
              <a:t>ата-аналар белән ныклы бәйләнеш булу.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2339640" y="274680"/>
            <a:ext cx="6346800" cy="63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2800" spc="-1" strike="noStrike">
                <a:solidFill>
                  <a:srgbClr val="4f6228"/>
                </a:solidFill>
                <a:latin typeface="Times New Roman"/>
              </a:rPr>
              <a:t>Проектның этаплары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1547640" y="908640"/>
            <a:ext cx="7272360" cy="568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tt-RU" sz="2000" spc="-1" strike="noStrike">
                <a:solidFill>
                  <a:srgbClr val="4f6228"/>
                </a:solidFill>
                <a:latin typeface="Times New Roman"/>
              </a:rPr>
              <a:t> </a:t>
            </a:r>
            <a:r>
              <a:rPr b="1" lang="tt-RU" sz="2000" spc="-1" strike="noStrike">
                <a:solidFill>
                  <a:srgbClr val="4f6228"/>
                </a:solidFill>
                <a:latin typeface="Times New Roman"/>
              </a:rPr>
              <a:t>Әзерлек этабы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9" name="Picture 2" descr=""/>
          <p:cNvPicPr/>
          <p:nvPr/>
        </p:nvPicPr>
        <p:blipFill>
          <a:blip r:embed="rId1"/>
          <a:stretch/>
        </p:blipFill>
        <p:spPr>
          <a:xfrm>
            <a:off x="27720" y="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20" name="Picture 4" descr="C:\Users\1\Desktop\20220315_072337.jpg"/>
          <p:cNvPicPr/>
          <p:nvPr/>
        </p:nvPicPr>
        <p:blipFill>
          <a:blip r:embed="rId2"/>
          <a:srcRect l="0" t="0" r="0" b="6277"/>
          <a:stretch/>
        </p:blipFill>
        <p:spPr>
          <a:xfrm>
            <a:off x="2771640" y="1556640"/>
            <a:ext cx="4824000" cy="496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Picture 2" descr=""/>
          <p:cNvPicPr/>
          <p:nvPr/>
        </p:nvPicPr>
        <p:blipFill>
          <a:blip r:embed="rId1"/>
          <a:stretch/>
        </p:blipFill>
        <p:spPr>
          <a:xfrm>
            <a:off x="58320" y="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22" name="Picture 3" descr="C:\Users\1\Desktop\20220315_072545.jpg"/>
          <p:cNvPicPr/>
          <p:nvPr/>
        </p:nvPicPr>
        <p:blipFill>
          <a:blip r:embed="rId2"/>
          <a:stretch/>
        </p:blipFill>
        <p:spPr>
          <a:xfrm>
            <a:off x="2123640" y="404640"/>
            <a:ext cx="6120360" cy="5974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"/>
          <p:cNvPicPr/>
          <p:nvPr/>
        </p:nvPicPr>
        <p:blipFill>
          <a:blip r:embed="rId1"/>
          <a:stretch/>
        </p:blipFill>
        <p:spPr>
          <a:xfrm>
            <a:off x="22320" y="144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24" name="Picture 3" descr="C:\Users\1\Desktop\20220315_073739.jpg"/>
          <p:cNvPicPr/>
          <p:nvPr/>
        </p:nvPicPr>
        <p:blipFill>
          <a:blip r:embed="rId2"/>
          <a:stretch/>
        </p:blipFill>
        <p:spPr>
          <a:xfrm>
            <a:off x="2123640" y="476640"/>
            <a:ext cx="5976360" cy="578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2267640" y="274680"/>
            <a:ext cx="6418800" cy="489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0" lang="tt-RU" sz="1800" spc="-1" strike="noStrike">
                <a:solidFill>
                  <a:srgbClr val="4f6228"/>
                </a:solidFill>
                <a:latin typeface="Times New Roman"/>
              </a:rPr>
              <a:t>Балалар бакчасы музее “Тарих чишмәсе”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6" name="Picture 2" descr=""/>
          <p:cNvPicPr/>
          <p:nvPr/>
        </p:nvPicPr>
        <p:blipFill>
          <a:blip r:embed="rId1"/>
          <a:stretch/>
        </p:blipFill>
        <p:spPr>
          <a:xfrm>
            <a:off x="19440" y="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27" name="Picture 3" descr="C:\Users\1\Desktop\20220315_100553.jpg"/>
          <p:cNvPicPr/>
          <p:nvPr/>
        </p:nvPicPr>
        <p:blipFill>
          <a:blip r:embed="rId2"/>
          <a:stretch/>
        </p:blipFill>
        <p:spPr>
          <a:xfrm>
            <a:off x="2195640" y="908640"/>
            <a:ext cx="6098400" cy="5621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Picture 2" descr=""/>
          <p:cNvPicPr/>
          <p:nvPr/>
        </p:nvPicPr>
        <p:blipFill>
          <a:blip r:embed="rId1"/>
          <a:stretch/>
        </p:blipFill>
        <p:spPr>
          <a:xfrm>
            <a:off x="56520" y="25920"/>
            <a:ext cx="1182240" cy="6857640"/>
          </a:xfrm>
          <a:prstGeom prst="rect">
            <a:avLst/>
          </a:prstGeom>
          <a:ln w="0">
            <a:noFill/>
          </a:ln>
        </p:spPr>
      </p:pic>
      <p:pic>
        <p:nvPicPr>
          <p:cNvPr id="229" name="Picture 3" descr="C:\Users\1\Desktop\20220315_100839.jpg"/>
          <p:cNvPicPr/>
          <p:nvPr/>
        </p:nvPicPr>
        <p:blipFill>
          <a:blip r:embed="rId2"/>
          <a:stretch/>
        </p:blipFill>
        <p:spPr>
          <a:xfrm>
            <a:off x="2267640" y="260640"/>
            <a:ext cx="5886720" cy="626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Application>LibreOffice/7.2.6.2$Windows_X86_64 LibreOffice_project/b0ec3a565991f7569a5a7f5d24fed7f52653d754</Application>
  <AppVersion>15.0000</AppVersion>
  <Words>280</Words>
  <Paragraphs>40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2022-03-15T15:53:50Z</dcterms:created>
  <dc:creator>1</dc:creator>
  <dc:description/>
  <dc:language>ru-RU</dc:language>
  <cp:lastModifiedBy/>
  <dcterms:modified xsi:type="dcterms:W3CDTF">2022-03-29T08:46:28Z</dcterms:modified>
  <cp:revision>23</cp:revision>
  <dc:subject/>
  <dc:title> Татарстан Республикасы  Азнакай муниципаль районы  Катнаш төрдэге 9нчы «Салават купере» балалар    бакчасы мәктәпкәче     белем бирү  учреждениясе.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15</vt:i4>
  </property>
</Properties>
</file>